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EF1B76-3481-415E-AACA-47B129BDFB6D}" type="datetimeFigureOut">
              <a:rPr lang="fr-FR" smtClean="0"/>
              <a:t>19/06/2014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365AF0-9874-41BD-8EAF-7128CBC4619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772400" cy="2666727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Perpetua Titling MT" panose="02020502060505020804" pitchFamily="18" charset="0"/>
              </a:rPr>
              <a:t>Le festival International de diaporama à Perpignan</a:t>
            </a:r>
            <a:endParaRPr lang="fr-FR" dirty="0"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7168"/>
            <a:ext cx="4477504" cy="24066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5004048" cy="36007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57618" y="112761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Le festival international du diaporama est organisé pour la première fois à Perpignan en 1984 à l’initiative d’un membre de la Fédération des œuvres laïques des Pyrénées Orientales, M. </a:t>
            </a:r>
            <a:r>
              <a:rPr lang="fr-FR" sz="2000" dirty="0" err="1" smtClean="0"/>
              <a:t>Zyer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3635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fade/>
      </p:transition>
    </mc:Choice>
    <mc:Fallback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19" y="143317"/>
            <a:ext cx="5292080" cy="36064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616" y="4420471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L’évènement est largement apprécié et reçoit de nombreux amateurs de cinéma et de diaporamas venus du monde entier.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88" y="3897309"/>
            <a:ext cx="5101415" cy="25236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36399" y="456511"/>
            <a:ext cx="2587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manifestation est très variée et s’ouvre également aux scolaires, dans un but d’accès à la culture pour tous défendu depuis toujours par la Ligue de l’Enseignement et par la Fédération des Œuvres Laïques des P.O.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6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4139952" cy="30277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5615608" cy="26423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39" y="1268760"/>
            <a:ext cx="3358066" cy="3429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75239" y="18864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De nombreux articles témoignent du succès de ce festival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2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107</Words>
  <Application>Microsoft Office PowerPoint</Application>
  <PresentationFormat>Affichage à l'écran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Solstice</vt:lpstr>
      <vt:lpstr>Le festival International de diaporama à Perpignan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</dc:creator>
  <cp:lastModifiedBy>Marion</cp:lastModifiedBy>
  <cp:revision>4</cp:revision>
  <dcterms:created xsi:type="dcterms:W3CDTF">2014-06-19T09:12:12Z</dcterms:created>
  <dcterms:modified xsi:type="dcterms:W3CDTF">2014-06-19T09:55:53Z</dcterms:modified>
</cp:coreProperties>
</file>